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2" r:id="rId3"/>
    <p:sldId id="257" r:id="rId4"/>
    <p:sldId id="258" r:id="rId5"/>
    <p:sldId id="260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64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64D1BCD3-2FF8-4906-BBDB-40C6A127DE7C}" type="datetimeFigureOut">
              <a:rPr lang="en-US"/>
              <a:pPr/>
              <a:t>2/11/2022</a:t>
            </a:fld>
            <a:endParaRPr lang="en-US" alt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E8F2A93-416B-4BE0-86D9-CE637F57C85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151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B7D9D2-F6C2-4A45-8C1A-309EC3462887}" type="datetimeFigureOut">
              <a:rPr lang="en-US"/>
              <a:pPr/>
              <a:t>2/11/2022</a:t>
            </a:fld>
            <a:endParaRPr lang="en-US" alt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D2C88-7E40-487F-80D3-D4E9A6B6CA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2D4C01-1CE5-46BD-BF9F-1E3D87940F00}" type="datetimeFigureOut">
              <a:rPr lang="en-US"/>
              <a:pPr/>
              <a:t>2/11/2022</a:t>
            </a:fld>
            <a:endParaRPr lang="en-US" alt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4ADFA-E592-4C77-AB72-49CB9FD92F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6C9B33-FB15-462B-9959-A9D3E82C8AED}" type="datetimeFigureOut">
              <a:rPr lang="en-US"/>
              <a:pPr/>
              <a:t>2/11/2022</a:t>
            </a:fld>
            <a:endParaRPr lang="en-US" alt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94D08-D97E-4E6C-9884-3F4892D7F5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F97953-8A47-4EC2-A945-EE078932D3AF}" type="datetimeFigureOut">
              <a:rPr lang="en-US"/>
              <a:pPr/>
              <a:t>2/11/2022</a:t>
            </a:fld>
            <a:endParaRPr lang="en-US" alt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C086A-24DF-433C-BEEC-1162354086C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0DE39B-8FA1-4B12-B7BC-B4E64D6C5CCD}" type="datetimeFigureOut">
              <a:rPr lang="en-US"/>
              <a:pPr/>
              <a:t>2/11/2022</a:t>
            </a:fld>
            <a:endParaRPr lang="en-US" alt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648A6-2E41-42CC-95D2-C0D7367AB15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58CB0F-FCD7-4950-B440-2A0B127C3D8C}" type="datetimeFigureOut">
              <a:rPr lang="en-US"/>
              <a:pPr/>
              <a:t>2/11/2022</a:t>
            </a:fld>
            <a:endParaRPr lang="en-US" altLang="en-US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22A6E-0907-4483-9D64-E21DA401F6C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C6BD70-B416-4C26-9B61-3EE3F4E17560}" type="datetimeFigureOut">
              <a:rPr lang="en-US"/>
              <a:pPr/>
              <a:t>2/11/2022</a:t>
            </a:fld>
            <a:endParaRPr lang="en-US" altLang="en-US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815DC-0636-4475-9439-7C1C9011C2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3B1793-0F4D-4BD0-9BBE-435EB394B57D}" type="datetimeFigureOut">
              <a:rPr lang="en-US"/>
              <a:pPr/>
              <a:t>2/11/2022</a:t>
            </a:fld>
            <a:endParaRPr lang="en-US" altLang="en-US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1A3DE-53F3-459F-8150-C605BBB4EAF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BE6CE5-E941-4584-8B47-B29F61E9FA68}" type="datetimeFigureOut">
              <a:rPr lang="en-US"/>
              <a:pPr/>
              <a:t>2/11/2022</a:t>
            </a:fld>
            <a:endParaRPr lang="en-US" alt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E0E79-7CD8-4444-8C4F-24E3F0E5B92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5CA79B-921F-45E7-BDEF-643DAED86524}" type="datetimeFigureOut">
              <a:rPr lang="en-US"/>
              <a:pPr/>
              <a:t>2/11/2022</a:t>
            </a:fld>
            <a:endParaRPr lang="en-US" alt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0FA43-10BF-42F9-82F5-D2AF9012FD0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fld id="{5DBA8F4D-B305-4F7B-B844-5E1057943188}" type="datetimeFigureOut">
              <a:rPr lang="en-US"/>
              <a:pPr/>
              <a:t>2/11/2022</a:t>
            </a:fld>
            <a:endParaRPr lang="en-US" alt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6DA05CA2-2BAF-42D6-A9FE-DE649C01D43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48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sz="5600"/>
              <a:t>Компютърна презентация</a:t>
            </a:r>
          </a:p>
        </p:txBody>
      </p:sp>
    </p:spTree>
  </p:cSld>
  <p:clrMapOvr>
    <a:masterClrMapping/>
  </p:clrMapOvr>
  <p:transition spd="slow" advClick="0" advTm="2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Съдържание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/>
              <a:t>Какво е компютърна презентация;</a:t>
            </a:r>
          </a:p>
          <a:p>
            <a:r>
              <a:rPr lang="bg-BG" dirty="0"/>
              <a:t>Програми за компютърна анимация:</a:t>
            </a:r>
          </a:p>
          <a:p>
            <a:pPr lvl="1">
              <a:buFont typeface="Wingdings" pitchFamily="2" charset="2"/>
              <a:buChar char="v"/>
            </a:pPr>
            <a:r>
              <a:rPr lang="bg-BG" sz="2200" dirty="0"/>
              <a:t>П</a:t>
            </a:r>
            <a:r>
              <a:rPr lang="en-US" sz="2200" dirty="0" err="1"/>
              <a:t>рограми</a:t>
            </a:r>
            <a:r>
              <a:rPr lang="en-US" sz="2200" dirty="0"/>
              <a:t> </a:t>
            </a:r>
            <a:r>
              <a:rPr lang="en-US" sz="2200" dirty="0" err="1"/>
              <a:t>за</a:t>
            </a:r>
            <a:r>
              <a:rPr lang="en-US" sz="2200" dirty="0"/>
              <a:t> </a:t>
            </a:r>
            <a:r>
              <a:rPr lang="en-US" sz="2200" dirty="0" err="1"/>
              <a:t>създаване</a:t>
            </a:r>
            <a:r>
              <a:rPr lang="en-US" sz="2200" dirty="0"/>
              <a:t> </a:t>
            </a:r>
            <a:r>
              <a:rPr lang="en-US" sz="2200" dirty="0" err="1"/>
              <a:t>на</a:t>
            </a:r>
            <a:r>
              <a:rPr lang="en-US" sz="2200" dirty="0"/>
              <a:t> </a:t>
            </a:r>
            <a:r>
              <a:rPr lang="en-US" sz="2200" dirty="0" err="1"/>
              <a:t>слайд</a:t>
            </a:r>
            <a:r>
              <a:rPr lang="en-US" sz="2200" dirty="0"/>
              <a:t> </a:t>
            </a:r>
            <a:r>
              <a:rPr lang="en-US" sz="2200" dirty="0" err="1"/>
              <a:t>шоу</a:t>
            </a:r>
            <a:r>
              <a:rPr lang="bg-BG" sz="2200" dirty="0"/>
              <a:t>;</a:t>
            </a:r>
          </a:p>
          <a:p>
            <a:pPr lvl="1">
              <a:buFont typeface="Wingdings" pitchFamily="2" charset="2"/>
              <a:buChar char="v"/>
            </a:pPr>
            <a:r>
              <a:rPr lang="bg-BG" sz="2200" dirty="0"/>
              <a:t>П</a:t>
            </a:r>
            <a:r>
              <a:rPr lang="en-US" sz="2200" dirty="0" err="1"/>
              <a:t>резентационни</a:t>
            </a:r>
            <a:r>
              <a:rPr lang="en-US" sz="2200" dirty="0"/>
              <a:t> </a:t>
            </a:r>
            <a:r>
              <a:rPr lang="en-US" sz="2200" dirty="0" err="1"/>
              <a:t>програми</a:t>
            </a:r>
            <a:r>
              <a:rPr lang="bg-BG" sz="2200" dirty="0"/>
              <a:t>;</a:t>
            </a:r>
          </a:p>
          <a:p>
            <a:r>
              <a:rPr lang="en-US" dirty="0" err="1"/>
              <a:t>Структура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компютърна</a:t>
            </a:r>
            <a:r>
              <a:rPr lang="en-US" dirty="0"/>
              <a:t> </a:t>
            </a:r>
            <a:r>
              <a:rPr lang="en-US" dirty="0" err="1"/>
              <a:t>презентация</a:t>
            </a:r>
            <a:r>
              <a:rPr lang="bg-BG" dirty="0"/>
              <a:t>;</a:t>
            </a:r>
          </a:p>
          <a:p>
            <a:r>
              <a:rPr lang="bg-BG" dirty="0"/>
              <a:t>Структура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слайд</a:t>
            </a:r>
            <a:r>
              <a:rPr lang="bg-BG" dirty="0"/>
              <a:t>;</a:t>
            </a:r>
          </a:p>
          <a:p>
            <a:r>
              <a:rPr lang="bg-BG" dirty="0"/>
              <a:t>Елементи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слайд</a:t>
            </a:r>
            <a:r>
              <a:rPr lang="bg-BG" dirty="0"/>
              <a:t>;</a:t>
            </a:r>
          </a:p>
          <a:p>
            <a:endParaRPr lang="bg-BG" dirty="0"/>
          </a:p>
          <a:p>
            <a:endParaRPr lang="en-US" sz="3400" dirty="0"/>
          </a:p>
        </p:txBody>
      </p:sp>
    </p:spTree>
  </p:cSld>
  <p:clrMapOvr>
    <a:masterClrMapping/>
  </p:clrMapOvr>
  <p:transition spd="slow" advClick="0" advTm="2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6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6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6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6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6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6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bg-BG" dirty="0"/>
              <a:t>Представяне на данни</a:t>
            </a:r>
            <a:endParaRPr lang="en-US" dirty="0"/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00213"/>
            <a:ext cx="8229600" cy="4525962"/>
          </a:xfrm>
        </p:spPr>
        <p:txBody>
          <a:bodyPr/>
          <a:lstStyle/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dirty="0" err="1"/>
              <a:t>Подготовка</a:t>
            </a:r>
            <a:r>
              <a:rPr lang="en-US" dirty="0"/>
              <a:t> и </a:t>
            </a:r>
            <a:r>
              <a:rPr lang="en-US" dirty="0" err="1"/>
              <a:t>показване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информация</a:t>
            </a:r>
            <a:r>
              <a:rPr lang="en-US" dirty="0"/>
              <a:t> </a:t>
            </a:r>
            <a:r>
              <a:rPr lang="bg-BG" dirty="0"/>
              <a:t>пред публика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компютъра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нарича</a:t>
            </a:r>
            <a:r>
              <a:rPr lang="en-US" dirty="0"/>
              <a:t> </a:t>
            </a:r>
            <a:r>
              <a:rPr lang="en-US" b="1" dirty="0" err="1"/>
              <a:t>компютърна</a:t>
            </a:r>
            <a:r>
              <a:rPr lang="en-US" b="1" dirty="0"/>
              <a:t> </a:t>
            </a:r>
            <a:r>
              <a:rPr lang="en-US" b="1" dirty="0" err="1"/>
              <a:t>презентация</a:t>
            </a:r>
            <a:r>
              <a:rPr lang="en-US" dirty="0"/>
              <a:t>.</a:t>
            </a:r>
            <a:endParaRPr lang="bg-BG" dirty="0"/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dirty="0" err="1"/>
              <a:t>Тя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осъществява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специализиран</a:t>
            </a:r>
            <a:r>
              <a:rPr lang="en-US" dirty="0"/>
              <a:t> </a:t>
            </a:r>
            <a:r>
              <a:rPr lang="en-US" dirty="0" err="1"/>
              <a:t>софтуер</a:t>
            </a:r>
            <a:r>
              <a:rPr lang="en-US" dirty="0"/>
              <a:t>, </a:t>
            </a:r>
            <a:r>
              <a:rPr lang="bg-BG" dirty="0"/>
              <a:t>който </a:t>
            </a:r>
            <a:r>
              <a:rPr lang="en-US" dirty="0" err="1"/>
              <a:t>комбинира</a:t>
            </a:r>
            <a:r>
              <a:rPr lang="en-US" dirty="0"/>
              <a:t> </a:t>
            </a:r>
            <a:r>
              <a:rPr lang="en-US" dirty="0" err="1"/>
              <a:t>различна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вид</a:t>
            </a:r>
            <a:r>
              <a:rPr lang="en-US" dirty="0"/>
              <a:t> </a:t>
            </a:r>
            <a:r>
              <a:rPr lang="en-US" dirty="0" err="1"/>
              <a:t>информация</a:t>
            </a:r>
            <a:r>
              <a:rPr lang="en-US" dirty="0"/>
              <a:t> – </a:t>
            </a:r>
            <a:r>
              <a:rPr lang="en-US" dirty="0" err="1"/>
              <a:t>текстова</a:t>
            </a:r>
            <a:r>
              <a:rPr lang="en-US" dirty="0"/>
              <a:t>, </a:t>
            </a:r>
            <a:r>
              <a:rPr lang="en-US" dirty="0" err="1"/>
              <a:t>звукова</a:t>
            </a:r>
            <a:r>
              <a:rPr lang="en-US" dirty="0"/>
              <a:t>, </a:t>
            </a:r>
            <a:r>
              <a:rPr lang="en-US" dirty="0" err="1"/>
              <a:t>видео</a:t>
            </a:r>
            <a:r>
              <a:rPr lang="en-US" dirty="0"/>
              <a:t> и </a:t>
            </a:r>
            <a:r>
              <a:rPr lang="en-US" dirty="0" err="1"/>
              <a:t>анимация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 spd="slow" advClick="0" advTm="2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bg-BG" sz="3800"/>
              <a:t>П</a:t>
            </a:r>
            <a:r>
              <a:rPr lang="en-US" sz="3800"/>
              <a:t>рограми за компютърни презентации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bg-BG"/>
              <a:t>П</a:t>
            </a:r>
            <a:r>
              <a:rPr lang="en-US"/>
              <a:t>рограми за създаване на слайд шоу</a:t>
            </a:r>
            <a:r>
              <a:rPr lang="bg-BG"/>
              <a:t>:</a:t>
            </a:r>
          </a:p>
          <a:p>
            <a:pPr lvl="1">
              <a:buSzPct val="65000"/>
              <a:buFont typeface="Wingdings" pitchFamily="2" charset="2"/>
              <a:buChar char="v"/>
            </a:pPr>
            <a:r>
              <a:rPr lang="en-US" sz="2200"/>
              <a:t>Всеки екран се нарича </a:t>
            </a:r>
            <a:r>
              <a:rPr lang="en-US" sz="2200" b="1"/>
              <a:t>слайд</a:t>
            </a:r>
            <a:r>
              <a:rPr lang="bg-BG" sz="2200"/>
              <a:t>;</a:t>
            </a:r>
          </a:p>
          <a:p>
            <a:pPr lvl="1">
              <a:spcAft>
                <a:spcPct val="20000"/>
              </a:spcAft>
              <a:buSzPct val="65000"/>
              <a:buFont typeface="Wingdings" pitchFamily="2" charset="2"/>
              <a:buChar char="v"/>
            </a:pPr>
            <a:r>
              <a:rPr lang="en-US" sz="2200"/>
              <a:t>Един слайд може да съдържа един тип информация</a:t>
            </a:r>
            <a:r>
              <a:rPr lang="bg-BG" sz="2200"/>
              <a:t>;</a:t>
            </a:r>
          </a:p>
          <a:p>
            <a:r>
              <a:rPr lang="bg-BG"/>
              <a:t>П</a:t>
            </a:r>
            <a:r>
              <a:rPr lang="en-US"/>
              <a:t>резентационни програми</a:t>
            </a:r>
            <a:r>
              <a:rPr lang="bg-BG"/>
              <a:t>:</a:t>
            </a:r>
          </a:p>
          <a:p>
            <a:pPr lvl="1">
              <a:buSzPct val="65000"/>
              <a:buFont typeface="Wingdings" pitchFamily="2" charset="2"/>
              <a:buChar char="v"/>
            </a:pPr>
            <a:r>
              <a:rPr lang="en-US" sz="2200"/>
              <a:t>позволяват в рамките на един слайд да се представи текст и изображение</a:t>
            </a:r>
            <a:r>
              <a:rPr lang="bg-BG" sz="2200"/>
              <a:t>;</a:t>
            </a:r>
          </a:p>
          <a:p>
            <a:pPr lvl="1">
              <a:buSzPct val="65000"/>
              <a:buFont typeface="Wingdings" pitchFamily="2" charset="2"/>
              <a:buChar char="v"/>
            </a:pPr>
            <a:r>
              <a:rPr lang="en-US" sz="2200"/>
              <a:t>Те се делят на</a:t>
            </a:r>
            <a:r>
              <a:rPr lang="bg-BG" sz="2200"/>
              <a:t> </a:t>
            </a:r>
            <a:r>
              <a:rPr lang="en-US" sz="2200"/>
              <a:t>авторски системи</a:t>
            </a:r>
            <a:r>
              <a:rPr lang="bg-BG" sz="2200"/>
              <a:t> и </a:t>
            </a:r>
            <a:r>
              <a:rPr lang="en-US" sz="2200"/>
              <a:t>презентационни системи</a:t>
            </a:r>
            <a:r>
              <a:rPr lang="bg-BG" sz="2200"/>
              <a:t>;</a:t>
            </a:r>
            <a:endParaRPr lang="en-US" sz="2200"/>
          </a:p>
        </p:txBody>
      </p:sp>
    </p:spTree>
  </p:cSld>
  <p:clrMapOvr>
    <a:masterClrMapping/>
  </p:clrMapOvr>
  <p:transition spd="slow" advClick="0" advTm="2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3800"/>
              <a:t>Структура на компютърна презентация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Aft>
                <a:spcPct val="20000"/>
              </a:spcAft>
            </a:pPr>
            <a:r>
              <a:rPr lang="en-US" sz="2600"/>
              <a:t>На първия слайд се поставя нейното заглавие.</a:t>
            </a:r>
          </a:p>
          <a:p>
            <a:pPr>
              <a:spcAft>
                <a:spcPct val="20000"/>
              </a:spcAft>
            </a:pPr>
            <a:r>
              <a:rPr lang="bg-BG" sz="2600"/>
              <a:t>В</a:t>
            </a:r>
            <a:r>
              <a:rPr lang="en-US" sz="2600"/>
              <a:t>тория</a:t>
            </a:r>
            <a:r>
              <a:rPr lang="bg-BG" sz="2600"/>
              <a:t>т</a:t>
            </a:r>
            <a:r>
              <a:rPr lang="en-US" sz="2600"/>
              <a:t> слайд </a:t>
            </a:r>
            <a:r>
              <a:rPr lang="bg-BG" sz="2600"/>
              <a:t>включва </a:t>
            </a:r>
            <a:r>
              <a:rPr lang="en-US" sz="2600"/>
              <a:t>съдържанието на презентацията.</a:t>
            </a:r>
            <a:endParaRPr lang="bg-BG" sz="2600"/>
          </a:p>
          <a:p>
            <a:pPr>
              <a:spcAft>
                <a:spcPct val="20000"/>
              </a:spcAft>
            </a:pPr>
            <a:r>
              <a:rPr lang="en-US" sz="2600"/>
              <a:t>Всеки един слайд трябва да предоставя информация по една тема.</a:t>
            </a:r>
            <a:endParaRPr lang="bg-BG" sz="2600"/>
          </a:p>
          <a:p>
            <a:pPr>
              <a:spcAft>
                <a:spcPct val="20000"/>
              </a:spcAft>
            </a:pPr>
            <a:r>
              <a:rPr lang="en-US" sz="2600"/>
              <a:t>В последния слайд може да се направи кратко обобщение на предоставената информация.</a:t>
            </a:r>
          </a:p>
        </p:txBody>
      </p:sp>
    </p:spTree>
  </p:cSld>
  <p:clrMapOvr>
    <a:masterClrMapping/>
  </p:clrMapOvr>
  <p:transition spd="slow" advClick="0" advTm="2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bg-BG" dirty="0"/>
              <a:t>Структура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слайд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1132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В </a:t>
            </a:r>
            <a:r>
              <a:rPr lang="en-US" dirty="0" err="1"/>
              <a:t>зависимост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информацията</a:t>
            </a:r>
            <a:r>
              <a:rPr lang="en-US" dirty="0"/>
              <a:t>, </a:t>
            </a:r>
            <a:r>
              <a:rPr lang="en-US" dirty="0" err="1"/>
              <a:t>която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представя</a:t>
            </a:r>
            <a:r>
              <a:rPr lang="en-US" dirty="0"/>
              <a:t> в </a:t>
            </a:r>
            <a:r>
              <a:rPr lang="en-US" dirty="0" err="1"/>
              <a:t>рамките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слайда</a:t>
            </a:r>
            <a:r>
              <a:rPr lang="bg-BG" dirty="0"/>
              <a:t>,</a:t>
            </a:r>
            <a:r>
              <a:rPr lang="en-US" dirty="0"/>
              <a:t> </a:t>
            </a:r>
            <a:r>
              <a:rPr lang="en-US" dirty="0" err="1"/>
              <a:t>той</a:t>
            </a:r>
            <a:r>
              <a:rPr lang="en-US" dirty="0"/>
              <a:t> </a:t>
            </a:r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бъде</a:t>
            </a:r>
            <a:r>
              <a:rPr lang="bg-BG" dirty="0"/>
              <a:t>:</a:t>
            </a:r>
          </a:p>
          <a:p>
            <a:pPr lvl="1">
              <a:buSzPct val="65000"/>
              <a:buFont typeface="Wingdings" pitchFamily="2" charset="2"/>
              <a:buChar char="v"/>
            </a:pPr>
            <a:r>
              <a:rPr lang="en-US" dirty="0" err="1"/>
              <a:t>слайд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текст</a:t>
            </a:r>
            <a:r>
              <a:rPr lang="bg-BG" dirty="0"/>
              <a:t>;</a:t>
            </a:r>
          </a:p>
          <a:p>
            <a:pPr lvl="1">
              <a:buSzPct val="65000"/>
              <a:buFont typeface="Wingdings" pitchFamily="2" charset="2"/>
              <a:buChar char="v"/>
            </a:pPr>
            <a:r>
              <a:rPr lang="en-US" dirty="0" err="1"/>
              <a:t>слайд</a:t>
            </a:r>
            <a:r>
              <a:rPr lang="bg-BG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представяне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графична</a:t>
            </a:r>
            <a:r>
              <a:rPr lang="en-US" dirty="0"/>
              <a:t> </a:t>
            </a:r>
            <a:r>
              <a:rPr lang="en-US" dirty="0" err="1"/>
              <a:t>информация</a:t>
            </a:r>
            <a:r>
              <a:rPr lang="bg-BG" dirty="0"/>
              <a:t>;</a:t>
            </a:r>
          </a:p>
          <a:p>
            <a:pPr lvl="1">
              <a:buSzPct val="65000"/>
              <a:buFont typeface="Wingdings" pitchFamily="2" charset="2"/>
              <a:buChar char="v"/>
            </a:pPr>
            <a:r>
              <a:rPr lang="bg-BG" dirty="0"/>
              <a:t>с</a:t>
            </a:r>
            <a:r>
              <a:rPr lang="en-US" dirty="0" err="1"/>
              <a:t>лайдове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комбиниране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информация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различен</a:t>
            </a:r>
            <a:r>
              <a:rPr lang="en-US" dirty="0"/>
              <a:t> </a:t>
            </a:r>
            <a:r>
              <a:rPr lang="en-US" dirty="0" err="1"/>
              <a:t>тип</a:t>
            </a:r>
            <a:r>
              <a:rPr lang="bg-BG" dirty="0"/>
              <a:t>;</a:t>
            </a:r>
            <a:endParaRPr lang="en-US" dirty="0"/>
          </a:p>
        </p:txBody>
      </p:sp>
    </p:spTree>
  </p:cSld>
  <p:clrMapOvr>
    <a:masterClrMapping/>
  </p:clrMapOvr>
  <p:transition spd="slow" advClick="0" advTm="2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81013"/>
            <a:ext cx="8229600" cy="731837"/>
          </a:xfrm>
          <a:noFill/>
        </p:spPr>
        <p:txBody>
          <a:bodyPr wrap="square" anchor="ctr">
            <a:spAutoFit/>
          </a:bodyPr>
          <a:lstStyle/>
          <a:p>
            <a:r>
              <a:rPr lang="bg-BG" dirty="0"/>
              <a:t>Елементи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слайд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975"/>
            <a:ext cx="8229600" cy="5092700"/>
          </a:xfrm>
          <a:noFill/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600"/>
              <a:t>текст;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600"/>
              <a:t>художествен надпис;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600" i="1"/>
              <a:t>г</a:t>
            </a:r>
            <a:r>
              <a:rPr lang="en-US" sz="2600"/>
              <a:t>рафично изображение;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600"/>
              <a:t>таблица;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600"/>
              <a:t>диаграма;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600"/>
              <a:t>анимация;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600"/>
              <a:t>видео клип;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600"/>
              <a:t>звук;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600"/>
              <a:t>организационни</a:t>
            </a:r>
            <a:r>
              <a:rPr lang="en-US" sz="2600" i="1"/>
              <a:t> </a:t>
            </a:r>
            <a:r>
              <a:rPr lang="en-US" sz="2600"/>
              <a:t>елементи – линии, рамки, стрелки;</a:t>
            </a:r>
          </a:p>
          <a:p>
            <a:pPr>
              <a:lnSpc>
                <a:spcPct val="90000"/>
              </a:lnSpc>
            </a:pPr>
            <a:endParaRPr lang="en-US" sz="2600"/>
          </a:p>
        </p:txBody>
      </p:sp>
    </p:spTree>
  </p:cSld>
  <p:clrMapOvr>
    <a:masterClrMapping/>
  </p:clrMapOvr>
  <p:transition spd="slow" advClick="0" advTm="2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343</TotalTime>
  <Words>250</Words>
  <Application>Microsoft Office PowerPoint</Application>
  <PresentationFormat>Презентация на цял екран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7</vt:i4>
      </vt:variant>
    </vt:vector>
  </HeadingPairs>
  <TitlesOfParts>
    <vt:vector size="11" baseType="lpstr">
      <vt:lpstr>Arial</vt:lpstr>
      <vt:lpstr>Garamond</vt:lpstr>
      <vt:lpstr>Wingdings</vt:lpstr>
      <vt:lpstr>Edge</vt:lpstr>
      <vt:lpstr>Компютърна презентация</vt:lpstr>
      <vt:lpstr>Съдържание</vt:lpstr>
      <vt:lpstr>Представяне на данни</vt:lpstr>
      <vt:lpstr>Програми за компютърни презентации</vt:lpstr>
      <vt:lpstr>Структура на компютърна презентация</vt:lpstr>
      <vt:lpstr>Структура на слайд</vt:lpstr>
      <vt:lpstr>Елементи на слайд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gis2</dc:creator>
  <cp:lastModifiedBy>Людмил К. Бонев</cp:lastModifiedBy>
  <cp:revision>21</cp:revision>
  <dcterms:created xsi:type="dcterms:W3CDTF">2013-03-06T12:32:51Z</dcterms:created>
  <dcterms:modified xsi:type="dcterms:W3CDTF">2022-02-11T10:10:58Z</dcterms:modified>
</cp:coreProperties>
</file>